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>
      <p:cViewPr varScale="1">
        <p:scale>
          <a:sx n="115" d="100"/>
          <a:sy n="115" d="100"/>
        </p:scale>
        <p:origin x="136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6E1862-063C-464A-9F69-3C05EDEC8576}" type="datetimeFigureOut">
              <a:rPr lang="sr-Latn-RS" smtClean="0"/>
              <a:t>8.3.2020.</a:t>
            </a:fld>
            <a:endParaRPr lang="sr-Latn-R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sr-Latn-R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C78F9F5-A5C1-4847-AD3C-ADC79A46EAC6}" type="slidenum">
              <a:rPr lang="sr-Latn-RS" smtClean="0"/>
              <a:t>‹#›</a:t>
            </a:fld>
            <a:endParaRPr lang="sr-Latn-R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ImageForArticle_898(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258"/>
            <a:ext cx="91403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791200"/>
            <a:ext cx="9144000" cy="9906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000" cap="none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Globalno</a:t>
            </a:r>
            <a:r>
              <a:rPr lang="en-US" sz="6000" cap="none" dirty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 </a:t>
            </a:r>
            <a:r>
              <a:rPr lang="en-US" sz="6000" cap="none" dirty="0" err="1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zagrevanje</a:t>
            </a:r>
            <a:endParaRPr lang="sr-Latn-RS" sz="6000" cap="none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4" name="Baja Mali Knindza - Knindze Krajisnici - (Audio 1993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867" end="116947.166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839200" y="6629400"/>
            <a:ext cx="2286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Zanimljivosti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Prvi koji je javno rekao da sagorevanje fosilnih goriva negativno utiče na stanje u prirodi, bio je švedski naučnik, Svante Arenius (Svante Arrhenius), 1896. godine.</a:t>
            </a:r>
          </a:p>
        </p:txBody>
      </p:sp>
      <p:pic>
        <p:nvPicPr>
          <p:cNvPr id="7170" name="Picture 2" descr="C:\Users\user\Desktop\Svante_areni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0"/>
            <a:ext cx="3923731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782" y="0"/>
            <a:ext cx="7467600" cy="1143000"/>
          </a:xfrm>
        </p:spPr>
        <p:txBody>
          <a:bodyPr/>
          <a:lstStyle/>
          <a:p>
            <a:r>
              <a:rPr lang="sr-Latn-RS" dirty="0" smtClean="0"/>
              <a:t>Zanimljivosti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6" y="785018"/>
            <a:ext cx="7467600" cy="4525963"/>
          </a:xfrm>
        </p:spPr>
        <p:txBody>
          <a:bodyPr>
            <a:normAutofit/>
          </a:bodyPr>
          <a:lstStyle/>
          <a:p>
            <a:r>
              <a:rPr lang="sr-Latn-RS" sz="2400" dirty="0"/>
              <a:t>Arktik, odnosno severna polarna oblast, je samo u poslednjoj deceniji, kako kažu naučnici izgubio 18% od svoje ledene površine</a:t>
            </a:r>
            <a:r>
              <a:rPr lang="sr-Latn-RS" sz="2400" dirty="0" smtClean="0"/>
              <a:t>.</a:t>
            </a:r>
            <a:endParaRPr lang="sr-Latn-RS" sz="2400" dirty="0"/>
          </a:p>
        </p:txBody>
      </p:sp>
      <p:pic>
        <p:nvPicPr>
          <p:cNvPr id="8194" name="Picture 2" descr="C:\Users\user\Desktop\Arktik_nestaj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1154"/>
            <a:ext cx="7239000" cy="45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4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Zanimljivosti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Period od 2000. godine, pa do 2009. godine, smatra se najtoplijom dekadom, od kako su počela temperaturna merenja</a:t>
            </a:r>
            <a:r>
              <a:rPr lang="sr-Latn-RS" dirty="0" smtClean="0"/>
              <a:t>.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7911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Zanimljivosti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Nacionalni park glečera u Montani pre i sada</a:t>
            </a:r>
          </a:p>
        </p:txBody>
      </p:sp>
      <p:pic>
        <p:nvPicPr>
          <p:cNvPr id="9218" name="Picture 2" descr="C:\Users\user\Desktop\Gleceri_mont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571750"/>
            <a:ext cx="7620001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72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/>
              <a:t>Zanimljivosti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Topljenje leda sa severne i južne polarne kape, prouzrokuje globalno podizanje nivoa okeana i mora, što u bliskoj budućnosti dovodi u veliku opasnost svetske priobalne gradove, a posebno severnoameričke, kao što su Njujork </a:t>
            </a:r>
            <a:r>
              <a:rPr lang="sr-Latn-RS" dirty="0" smtClean="0"/>
              <a:t>,Boston  </a:t>
            </a:r>
            <a:r>
              <a:rPr lang="sr-Latn-RS" dirty="0"/>
              <a:t>i </a:t>
            </a:r>
            <a:r>
              <a:rPr lang="sr-Latn-RS" dirty="0" smtClean="0"/>
              <a:t>Majami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214125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Podizanje_nivoa_m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1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Proces_beljen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2667000"/>
            <a:ext cx="5365750" cy="402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467600" cy="1143000"/>
          </a:xfrm>
        </p:spPr>
        <p:txBody>
          <a:bodyPr/>
          <a:lstStyle/>
          <a:p>
            <a:r>
              <a:rPr lang="sr-Latn-RS" dirty="0" smtClean="0"/>
              <a:t>Zanimljivosti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7467600" cy="4525963"/>
          </a:xfrm>
        </p:spPr>
        <p:txBody>
          <a:bodyPr/>
          <a:lstStyle/>
          <a:p>
            <a:r>
              <a:rPr lang="sr-Latn-RS" dirty="0"/>
              <a:t>Jedna od težih posledica globalnog zagrevanja jeste i proces beljenja koralnih grebena.</a:t>
            </a:r>
          </a:p>
        </p:txBody>
      </p:sp>
    </p:spTree>
    <p:extLst>
      <p:ext uri="{BB962C8B-B14F-4D97-AF65-F5344CB8AC3E}">
        <p14:creationId xmlns:p14="http://schemas.microsoft.com/office/powerpoint/2010/main" val="21332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00200"/>
            <a:ext cx="16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Хвала на пажњи!</a:t>
            </a:r>
            <a:endParaRPr lang="en-US" sz="2000" b="1" dirty="0">
              <a:solidFill>
                <a:schemeClr val="bg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3800" y="83820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Аутори:</a:t>
            </a:r>
          </a:p>
          <a:p>
            <a:r>
              <a:rPr lang="sr-Cyrl-R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Богдан Кефер</a:t>
            </a:r>
          </a:p>
          <a:p>
            <a:r>
              <a:rPr lang="sr-Cyrl-RS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Огњен Росић</a:t>
            </a:r>
          </a:p>
        </p:txBody>
      </p:sp>
      <p:pic>
        <p:nvPicPr>
          <p:cNvPr id="5" name="Serbia Strong Full H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4489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8965276" y="66294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714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Pojam</a:t>
            </a:r>
            <a:r>
              <a:rPr lang="en-US" dirty="0" smtClean="0"/>
              <a:t> </a:t>
            </a:r>
            <a:r>
              <a:rPr lang="en-US" dirty="0" err="1" smtClean="0"/>
              <a:t>globalnog</a:t>
            </a:r>
            <a:r>
              <a:rPr lang="en-US" dirty="0" smtClean="0"/>
              <a:t> </a:t>
            </a:r>
            <a:r>
              <a:rPr lang="en-US" dirty="0" err="1" smtClean="0"/>
              <a:t>zagrevanja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Globalno zagrevanje je povećanje prosečne temperature zemljine atmosfere i povećanje okeana.</a:t>
            </a:r>
          </a:p>
          <a:p>
            <a:endParaRPr lang="sr-Latn-RS" dirty="0"/>
          </a:p>
          <a:p>
            <a:r>
              <a:rPr lang="sr-Latn-RS" dirty="0"/>
              <a:t>Prosečna temperatura se znatno promenila u 20. veku.</a:t>
            </a:r>
          </a:p>
          <a:p>
            <a:endParaRPr lang="sr-Latn-RS" dirty="0" smtClean="0"/>
          </a:p>
          <a:p>
            <a:endParaRPr lang="sr-Latn-RS" dirty="0"/>
          </a:p>
          <a:p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2035477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Uzroci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1"/>
            <a:ext cx="7467600" cy="3276600"/>
          </a:xfrm>
        </p:spPr>
        <p:txBody>
          <a:bodyPr/>
          <a:lstStyle/>
          <a:p>
            <a:r>
              <a:rPr lang="sr-Latn-RS" sz="2800" dirty="0" smtClean="0"/>
              <a:t>Neki od uzroka globalnog zagrevanja su:</a:t>
            </a:r>
          </a:p>
          <a:p>
            <a:pPr>
              <a:buFont typeface="Wingdings" pitchFamily="2" charset="2"/>
              <a:buChar char="v"/>
            </a:pPr>
            <a:r>
              <a:rPr lang="sr-Latn-RS" sz="2800" dirty="0" smtClean="0"/>
              <a:t>Pojačanje efekta staklene bašte</a:t>
            </a:r>
          </a:p>
          <a:p>
            <a:pPr>
              <a:buFont typeface="Wingdings" pitchFamily="2" charset="2"/>
              <a:buChar char="v"/>
            </a:pPr>
            <a:r>
              <a:rPr lang="sr-Latn-RS" sz="2800" dirty="0" smtClean="0"/>
              <a:t>Sagorevanje fosilnih goriva ( oslobađa ogromne količine ugljen dioksida )</a:t>
            </a:r>
          </a:p>
          <a:p>
            <a:pPr>
              <a:buFont typeface="Wingdings" pitchFamily="2" charset="2"/>
              <a:buChar char="v"/>
            </a:pPr>
            <a:r>
              <a:rPr lang="sr-Latn-RS" sz="2800" dirty="0" smtClean="0"/>
              <a:t>Industrija ( ugljen dioksid i metan )</a:t>
            </a:r>
          </a:p>
          <a:p>
            <a:pPr>
              <a:buFont typeface="Wingdings" pitchFamily="2" charset="2"/>
              <a:buChar char="v"/>
            </a:pPr>
            <a:r>
              <a:rPr lang="sr-Latn-RS" sz="2800" dirty="0" smtClean="0"/>
              <a:t>Posečene šume</a:t>
            </a:r>
          </a:p>
          <a:p>
            <a:pPr>
              <a:buFont typeface="Wingdings" pitchFamily="2" charset="2"/>
              <a:buChar char="v"/>
            </a:pPr>
            <a:endParaRPr lang="sr-Latn-RS" dirty="0"/>
          </a:p>
        </p:txBody>
      </p:sp>
      <p:pic>
        <p:nvPicPr>
          <p:cNvPr id="4" name="Picture 2" descr="C:\Users\use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733800"/>
            <a:ext cx="35560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user\Desktop\rondonia_brazil_1975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74127"/>
            <a:ext cx="4191398" cy="2279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25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/>
              <a:t>Efekat</a:t>
            </a:r>
            <a:r>
              <a:rPr lang="vi-VN" b="1" dirty="0"/>
              <a:t> </a:t>
            </a:r>
            <a:r>
              <a:rPr lang="vi-VN" dirty="0"/>
              <a:t>staklene</a:t>
            </a:r>
            <a:r>
              <a:rPr lang="vi-VN" b="1" dirty="0"/>
              <a:t> </a:t>
            </a:r>
            <a:r>
              <a:rPr lang="vi-VN" dirty="0"/>
              <a:t>bašte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525963"/>
          </a:xfrm>
        </p:spPr>
        <p:txBody>
          <a:bodyPr>
            <a:normAutofit lnSpcReduction="10000"/>
          </a:bodyPr>
          <a:lstStyle/>
          <a:p>
            <a:r>
              <a:rPr lang="sr-Latn-RS" dirty="0" smtClean="0"/>
              <a:t>J</a:t>
            </a:r>
            <a:r>
              <a:rPr lang="vi-VN" dirty="0" smtClean="0"/>
              <a:t>e </a:t>
            </a:r>
            <a:r>
              <a:rPr lang="vi-VN" dirty="0"/>
              <a:t>proces zagrevanja planete Zemlje koji je nastao poremećajem energetske ravnoteže između količine </a:t>
            </a:r>
            <a:r>
              <a:rPr lang="sr-Latn-RS" dirty="0" smtClean="0"/>
              <a:t>z</a:t>
            </a:r>
            <a:r>
              <a:rPr lang="vi-VN" dirty="0"/>
              <a:t>račenja koje Zemljina površina prima od Sunca i vraća u svemir. </a:t>
            </a:r>
            <a:endParaRPr lang="sr-Latn-RS" dirty="0"/>
          </a:p>
          <a:p>
            <a:endParaRPr lang="sr-Latn-RS" dirty="0" smtClean="0"/>
          </a:p>
          <a:p>
            <a:pPr marL="36576" indent="0">
              <a:buNone/>
            </a:pPr>
            <a:r>
              <a:rPr lang="sr-Latn-RS" dirty="0"/>
              <a:t> </a:t>
            </a:r>
            <a:r>
              <a:rPr lang="sr-Latn-RS" dirty="0" smtClean="0"/>
              <a:t>                                                                                       </a:t>
            </a:r>
          </a:p>
        </p:txBody>
      </p:sp>
      <p:pic>
        <p:nvPicPr>
          <p:cNvPr id="2050" name="Picture 2" descr="C:\Users\user\Desktop\downl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0574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84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Efekat staklene bašte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Deo toplotnog zračenja, koje stiže do zemljine kore, odbija se u atmosferu i, umesto da ode u svemir, apsorbuju ga neki gasovi u atmosferi i ponovno dozračuju na Zemlju. Na ovaj način se temperatura Zemljine površine povišava. Gasovi koji najviše doprinose ovom fenomenu su ugljen-dioksid i metan</a:t>
            </a:r>
            <a:r>
              <a:rPr lang="sr-Latn-RS" dirty="0" smtClean="0"/>
              <a:t>.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63226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/>
              <a:t>Efekat staklene bašte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/>
              <a:t>Efekat nastaje na sličan način kao u stakleniku, gde Sunčevi zraci vidljivog i </a:t>
            </a:r>
            <a:r>
              <a:rPr lang="sr-Latn-RS" dirty="0" smtClean="0"/>
              <a:t>prodirukroz </a:t>
            </a:r>
            <a:r>
              <a:rPr lang="sr-Latn-RS" dirty="0"/>
              <a:t>staklo i greju tlo ispod stakla. Tlo potom emituje infracrveno zračenje koje ne može proći kroz staklo, zadržava se unutra i tlo ostaje zagrejano. </a:t>
            </a:r>
          </a:p>
        </p:txBody>
      </p:sp>
    </p:spTree>
    <p:extLst>
      <p:ext uri="{BB962C8B-B14F-4D97-AF65-F5344CB8AC3E}">
        <p14:creationId xmlns:p14="http://schemas.microsoft.com/office/powerpoint/2010/main" val="24632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/>
              <a:t>Posledice globalnog zagrevanja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r-Latn-RS" dirty="0" smtClean="0"/>
              <a:t>Gušća atmosfera</a:t>
            </a:r>
          </a:p>
          <a:p>
            <a:r>
              <a:rPr lang="sr-Latn-RS" dirty="0" smtClean="0"/>
              <a:t>Istrebljenje vrsta ( nprm. </a:t>
            </a:r>
            <a:r>
              <a:rPr lang="sr-Latn-RS" dirty="0"/>
              <a:t>p</a:t>
            </a:r>
            <a:r>
              <a:rPr lang="sr-Latn-RS" dirty="0" smtClean="0"/>
              <a:t>olarni medvedi,zlatna žaba. )</a:t>
            </a:r>
          </a:p>
          <a:p>
            <a:r>
              <a:rPr lang="sr-Latn-RS" dirty="0" smtClean="0"/>
              <a:t>Raste srednja temperatura ( svake godine )</a:t>
            </a:r>
          </a:p>
          <a:p>
            <a:r>
              <a:rPr lang="sr-Latn-RS" dirty="0" smtClean="0"/>
              <a:t>Promena klime</a:t>
            </a:r>
          </a:p>
          <a:p>
            <a:r>
              <a:rPr lang="sr-Latn-RS" dirty="0"/>
              <a:t>Topljenje leda</a:t>
            </a:r>
          </a:p>
          <a:p>
            <a:r>
              <a:rPr lang="sr-Latn-RS" dirty="0" smtClean="0"/>
              <a:t>Nivo mora se podiže</a:t>
            </a:r>
          </a:p>
          <a:p>
            <a:r>
              <a:rPr lang="sr-Latn-RS" dirty="0" smtClean="0"/>
              <a:t>Suše su sve ćešće</a:t>
            </a:r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18426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Šta se predviđa u vezi globalnog zagrevanja?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dirty="0" smtClean="0"/>
              <a:t>Do kraja 21. veka porast središnje temperature će biti do 6,4 °C.</a:t>
            </a:r>
          </a:p>
          <a:p>
            <a:r>
              <a:rPr lang="sr-Latn-RS" dirty="0" smtClean="0"/>
              <a:t>Okeani i mora će se zagrejati do dubine od 3000 metara.</a:t>
            </a:r>
          </a:p>
          <a:p>
            <a:r>
              <a:rPr lang="sr-Latn-RS" dirty="0" smtClean="0"/>
              <a:t>Nivo mora će porasti do 80cm.</a:t>
            </a:r>
          </a:p>
          <a:p>
            <a:r>
              <a:rPr lang="sr-Latn-RS" dirty="0" smtClean="0"/>
              <a:t>Sa jedne strane će biti pustinjske oblasti a sa druge poplave.</a:t>
            </a:r>
          </a:p>
          <a:p>
            <a:pPr marL="36576" indent="0">
              <a:buNone/>
            </a:pPr>
            <a:endParaRPr lang="sr-Latn-RS" dirty="0"/>
          </a:p>
        </p:txBody>
      </p:sp>
      <p:pic>
        <p:nvPicPr>
          <p:cNvPr id="4" name="the fastest gnome in the w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 flipV="1">
            <a:off x="0" y="65532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4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r-Latn-RS" dirty="0" smtClean="0"/>
              <a:t>Šta možemo uraditi protiv globalnog zagrevanja?</a:t>
            </a:r>
            <a:endParaRPr lang="sr-Latn-R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Latn-RS" dirty="0" smtClean="0"/>
              <a:t>Koristiti sunčevu energiju pomoć u solarnih panela</a:t>
            </a:r>
          </a:p>
          <a:p>
            <a:r>
              <a:rPr lang="sr-Latn-RS" dirty="0" smtClean="0"/>
              <a:t>Voziti električna kola</a:t>
            </a:r>
          </a:p>
          <a:p>
            <a:r>
              <a:rPr lang="sr-Latn-RS" dirty="0"/>
              <a:t>Smanjenje upotrebe fosilnih goriva</a:t>
            </a:r>
          </a:p>
          <a:p>
            <a:r>
              <a:rPr lang="sr-Latn-RS" dirty="0" smtClean="0"/>
              <a:t>Korišćenje </a:t>
            </a:r>
            <a:r>
              <a:rPr lang="sr-Latn-RS" dirty="0"/>
              <a:t>javnog </a:t>
            </a:r>
            <a:r>
              <a:rPr lang="sr-Latn-RS" dirty="0" smtClean="0"/>
              <a:t>prevoza</a:t>
            </a:r>
          </a:p>
          <a:p>
            <a:r>
              <a:rPr lang="sr-Latn-RS" dirty="0"/>
              <a:t>Izolacija kuća i </a:t>
            </a:r>
            <a:r>
              <a:rPr lang="sr-Latn-RS" dirty="0" smtClean="0"/>
              <a:t>zgrada</a:t>
            </a:r>
            <a:endParaRPr lang="sr-Latn-RS" dirty="0"/>
          </a:p>
          <a:p>
            <a:r>
              <a:rPr lang="sr-Latn-RS" dirty="0"/>
              <a:t>Smanjenje </a:t>
            </a:r>
            <a:r>
              <a:rPr lang="sr-Latn-RS" dirty="0" smtClean="0"/>
              <a:t>potrošačkih navika</a:t>
            </a:r>
            <a:endParaRPr lang="sr-Latn-RS" dirty="0"/>
          </a:p>
          <a:p>
            <a:r>
              <a:rPr lang="sr-Latn-RS" dirty="0"/>
              <a:t>Odabir hrane</a:t>
            </a:r>
          </a:p>
          <a:p>
            <a:r>
              <a:rPr lang="sr-Latn-RS" dirty="0"/>
              <a:t>Sprečavanje </a:t>
            </a:r>
            <a:r>
              <a:rPr lang="sr-Latn-RS" dirty="0" smtClean="0"/>
              <a:t>topljenja leda.</a:t>
            </a:r>
            <a:endParaRPr lang="sr-Latn-RS" dirty="0"/>
          </a:p>
          <a:p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40374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71</TotalTime>
  <Words>415</Words>
  <Application>Microsoft Office PowerPoint</Application>
  <PresentationFormat>On-screen Show (4:3)</PresentationFormat>
  <Paragraphs>58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Franklin Gothic Book</vt:lpstr>
      <vt:lpstr>Times New Roman</vt:lpstr>
      <vt:lpstr>Wingdings</vt:lpstr>
      <vt:lpstr>Wingdings 2</vt:lpstr>
      <vt:lpstr>Technic</vt:lpstr>
      <vt:lpstr>Globalno zagrevanje</vt:lpstr>
      <vt:lpstr>Pojam globalnog zagrevanja</vt:lpstr>
      <vt:lpstr>Uzroci</vt:lpstr>
      <vt:lpstr>Efekat staklene bašte</vt:lpstr>
      <vt:lpstr>Efekat staklene bašte</vt:lpstr>
      <vt:lpstr>Efekat staklene bašte</vt:lpstr>
      <vt:lpstr>Posledice globalnog zagrevanja</vt:lpstr>
      <vt:lpstr>Šta se predviđa u vezi globalnog zagrevanja?</vt:lpstr>
      <vt:lpstr>Šta možemo uraditi protiv globalnog zagrevanja?</vt:lpstr>
      <vt:lpstr>Zanimljivosti</vt:lpstr>
      <vt:lpstr>Zanimljivosti</vt:lpstr>
      <vt:lpstr>Zanimljivosti</vt:lpstr>
      <vt:lpstr>Zanimljivosti</vt:lpstr>
      <vt:lpstr>Zanimljivosti</vt:lpstr>
      <vt:lpstr>PowerPoint Presentation</vt:lpstr>
      <vt:lpstr>Zanimljivosti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Globalno zagrevanje</dc:title>
  <dc:creator>user</dc:creator>
  <cp:lastModifiedBy>Windows User</cp:lastModifiedBy>
  <cp:revision>13</cp:revision>
  <dcterms:created xsi:type="dcterms:W3CDTF">2020-03-07T12:58:43Z</dcterms:created>
  <dcterms:modified xsi:type="dcterms:W3CDTF">2020-03-08T00:56:25Z</dcterms:modified>
</cp:coreProperties>
</file>